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0" d="100"/>
          <a:sy n="90" d="100"/>
        </p:scale>
        <p:origin x="-5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321A1-0163-01EA-7EB8-B81A8F56D3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BE6902-38B8-C52F-3650-CC8583D22B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0C1798-68D9-FCA2-59D9-0554CE91F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71180-92AB-40A4-9B1C-A109ACC956F6}" type="datetimeFigureOut">
              <a:rPr lang="en-AU" smtClean="0"/>
              <a:t>2/11/2023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61E2E8-03AE-EB53-EF24-CA6BBA851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C6EAA-E5E2-B95F-40FA-65E4C50F5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52AAF-7816-4A48-8F69-2A7DDCBA59D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57820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82DA9-C228-65C5-F717-5620E05AB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725B99-9781-D0F5-B0CA-917B356368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BC308E-901B-BC7A-6F05-62B854797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71180-92AB-40A4-9B1C-A109ACC956F6}" type="datetimeFigureOut">
              <a:rPr lang="en-AU" smtClean="0"/>
              <a:t>2/11/2023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F69919-1885-FEA4-BF11-9458415A2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DF9075-6E50-5769-02A3-43CC9639E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52AAF-7816-4A48-8F69-2A7DDCBA59D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689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340E0E-15CC-0867-C638-1DC8E677B3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032DD3-7D6F-B7FE-F5D6-AEDC202F8B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FCCA48-0FF9-82E2-A691-63A3C4078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71180-92AB-40A4-9B1C-A109ACC956F6}" type="datetimeFigureOut">
              <a:rPr lang="en-AU" smtClean="0"/>
              <a:t>2/11/2023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276756-9584-2D78-0500-DECBF7D33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D5BD94-DF16-1A86-0805-80C48C18E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52AAF-7816-4A48-8F69-2A7DDCBA59D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16014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27288-589F-A06F-BCAD-AA2E79375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6A190C-5563-02E0-DFDE-72C40BA79D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DC9892-368C-0774-A8EF-50320B7BD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71180-92AB-40A4-9B1C-A109ACC956F6}" type="datetimeFigureOut">
              <a:rPr lang="en-AU" smtClean="0"/>
              <a:t>2/11/2023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A5CD9-1D91-DC6C-D60B-B1980C285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FE239A-8D4D-53AD-258F-8AD8BCA64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52AAF-7816-4A48-8F69-2A7DDCBA59D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16600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AA88F-2732-E9EA-73DF-B55330F94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983306-B096-A533-BCCC-0A12CA703F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890497-B0F4-A0FE-CAEF-26406ABA1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71180-92AB-40A4-9B1C-A109ACC956F6}" type="datetimeFigureOut">
              <a:rPr lang="en-AU" smtClean="0"/>
              <a:t>2/11/2023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CA18B8-55AE-4FDC-3B6F-5D7F70D0C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B15D69-6E45-44AC-8E82-18B5A0C63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52AAF-7816-4A48-8F69-2A7DDCBA59D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88180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63385-25A6-2AA7-F438-6B0EEF13D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095B87-D8E4-75AA-6F5B-AE364332D5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4B0CA9-7437-2FDD-1740-CCB385898E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217943-A5DF-21A7-0BDD-AB28DF090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71180-92AB-40A4-9B1C-A109ACC956F6}" type="datetimeFigureOut">
              <a:rPr lang="en-AU" smtClean="0"/>
              <a:t>2/11/2023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8E0637-9C97-413B-A817-4F9785E4E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26B25C-8BC0-D326-F009-42060ACF6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52AAF-7816-4A48-8F69-2A7DDCBA59D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09527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91836-5941-AD50-88FD-B493010AD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DB9407-ED79-9879-0CE3-8674581AEC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C44BBF-3EDA-F15A-45AD-F8F9FCF793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D1D3C3-F768-70D3-3AA1-D28F368FE6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E9CB41-579D-D117-3AFC-C46E6ED26B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C03F95-AFD8-9C3B-1FEE-AD62FCC92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71180-92AB-40A4-9B1C-A109ACC956F6}" type="datetimeFigureOut">
              <a:rPr lang="en-AU" smtClean="0"/>
              <a:t>2/11/2023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40AC83-EDB1-D6FF-6CD1-17BBB0D93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DF8EFF-4F73-BF70-B454-81887383D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52AAF-7816-4A48-8F69-2A7DDCBA59D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17077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D9134-FE7E-F43F-0997-8D76A37FF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A6291F-5EA9-3F4C-730F-05252726D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71180-92AB-40A4-9B1C-A109ACC956F6}" type="datetimeFigureOut">
              <a:rPr lang="en-AU" smtClean="0"/>
              <a:t>2/11/2023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1FDE3A-CE14-6A98-C355-1CC9E098F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5C3519-3479-B06E-FF5C-242E53F3F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52AAF-7816-4A48-8F69-2A7DDCBA59D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77044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B3AF8-5B3D-7363-0AE5-92A9F98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71180-92AB-40A4-9B1C-A109ACC956F6}" type="datetimeFigureOut">
              <a:rPr lang="en-AU" smtClean="0"/>
              <a:t>2/11/2023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D1DE7E-9E03-D263-94EB-DDEA6A56B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DFF968-0263-D25F-0FA7-93DB6BC44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52AAF-7816-4A48-8F69-2A7DDCBA59D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26820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591C4-4D00-F765-D007-489305B24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E863F-B113-0472-CCF8-D89EA2F1EB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95231F-E3CF-9648-045C-3FA2B0F5A4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ADE00B-5E65-4273-E1AA-D9DA5B0F8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71180-92AB-40A4-9B1C-A109ACC956F6}" type="datetimeFigureOut">
              <a:rPr lang="en-AU" smtClean="0"/>
              <a:t>2/11/2023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DDF8D7-BC30-F3B0-537A-57B50AE6E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F382EB-B593-185B-3499-340958318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52AAF-7816-4A48-8F69-2A7DDCBA59D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53477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442FA-F233-898A-BFF1-7171A740F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098B43-29F6-98D4-8892-EEDFC1C0B4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DB05C6-C33B-3EE5-D41D-167D0CCC01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439FC6-BFBE-7FCB-8B10-A14D1E092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71180-92AB-40A4-9B1C-A109ACC956F6}" type="datetimeFigureOut">
              <a:rPr lang="en-AU" smtClean="0"/>
              <a:t>2/11/2023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7015F5-F6B2-CF00-A604-DEF1F9D64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DE0DEE-E43B-1D75-9728-00F0F0FDE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52AAF-7816-4A48-8F69-2A7DDCBA59D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09304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D01101-33D9-1C9B-E33C-F26A6F6C2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BE2073-E800-BB9E-A12F-752249F201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DE57BE-FF17-1412-D664-4EE88E0584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971180-92AB-40A4-9B1C-A109ACC956F6}" type="datetimeFigureOut">
              <a:rPr lang="en-AU" smtClean="0"/>
              <a:t>2/11/2023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9634FD-0670-EAC6-765B-25C96F6F50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8DB807-22D6-59C3-50EA-268C7FD740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852AAF-7816-4A48-8F69-2A7DDCBA59D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05638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04865EE-A3D1-6692-F8EA-5D64E684E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2245" y="0"/>
            <a:ext cx="6353016" cy="6858000"/>
          </a:xfrm>
          <a:prstGeom prst="rect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2DB0466-AA5F-D9ED-5AB8-07C0DF845D63}"/>
              </a:ext>
            </a:extLst>
          </p:cNvPr>
          <p:cNvSpPr/>
          <p:nvPr/>
        </p:nvSpPr>
        <p:spPr>
          <a:xfrm>
            <a:off x="7230359" y="3996965"/>
            <a:ext cx="122548" cy="1319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665436-C7CF-2032-18E8-C3D10D64AEE0}"/>
              </a:ext>
            </a:extLst>
          </p:cNvPr>
          <p:cNvSpPr txBox="1"/>
          <p:nvPr/>
        </p:nvSpPr>
        <p:spPr>
          <a:xfrm>
            <a:off x="7352908" y="3939841"/>
            <a:ext cx="768628" cy="245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Customise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9F2536F-0DF5-971C-34EF-22448D152421}"/>
              </a:ext>
            </a:extLst>
          </p:cNvPr>
          <p:cNvGrpSpPr/>
          <p:nvPr/>
        </p:nvGrpSpPr>
        <p:grpSpPr>
          <a:xfrm>
            <a:off x="7230359" y="4013645"/>
            <a:ext cx="89647" cy="85165"/>
            <a:chOff x="7291633" y="3254188"/>
            <a:chExt cx="238720" cy="25997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BB9EE60-2396-3107-8C87-42249C9CF363}"/>
                </a:ext>
              </a:extLst>
            </p:cNvPr>
            <p:cNvCxnSpPr/>
            <p:nvPr/>
          </p:nvCxnSpPr>
          <p:spPr>
            <a:xfrm>
              <a:off x="7291633" y="3429000"/>
              <a:ext cx="131143" cy="85165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B61F78E-07A6-C0C1-0594-24B89171302A}"/>
                </a:ext>
              </a:extLst>
            </p:cNvPr>
            <p:cNvCxnSpPr/>
            <p:nvPr/>
          </p:nvCxnSpPr>
          <p:spPr>
            <a:xfrm flipV="1">
              <a:off x="7422776" y="3254188"/>
              <a:ext cx="107577" cy="25997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B6B5286E-D981-BAE0-1FA3-B625647EB504}"/>
              </a:ext>
            </a:extLst>
          </p:cNvPr>
          <p:cNvSpPr txBox="1"/>
          <p:nvPr/>
        </p:nvSpPr>
        <p:spPr>
          <a:xfrm>
            <a:off x="5038858" y="3931690"/>
            <a:ext cx="2092016" cy="25391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AU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Custom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D51108E-1D8D-EE45-16FD-24772A956026}"/>
              </a:ext>
            </a:extLst>
          </p:cNvPr>
          <p:cNvSpPr/>
          <p:nvPr/>
        </p:nvSpPr>
        <p:spPr>
          <a:xfrm>
            <a:off x="4788131" y="4247804"/>
            <a:ext cx="250727" cy="184023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367474E-A6F1-D550-820F-A2F85E8F1A4C}"/>
              </a:ext>
            </a:extLst>
          </p:cNvPr>
          <p:cNvSpPr txBox="1"/>
          <p:nvPr/>
        </p:nvSpPr>
        <p:spPr>
          <a:xfrm>
            <a:off x="5038858" y="4216932"/>
            <a:ext cx="7686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% Reuse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41D409A-B873-4D12-8B26-F68FF6B5AD99}"/>
              </a:ext>
            </a:extLst>
          </p:cNvPr>
          <p:cNvSpPr txBox="1"/>
          <p:nvPr/>
        </p:nvSpPr>
        <p:spPr>
          <a:xfrm>
            <a:off x="4771061" y="4212857"/>
            <a:ext cx="35744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F6FB679-A88E-2837-60BC-B37A727DBB22}"/>
              </a:ext>
            </a:extLst>
          </p:cNvPr>
          <p:cNvSpPr/>
          <p:nvPr/>
        </p:nvSpPr>
        <p:spPr>
          <a:xfrm>
            <a:off x="5672083" y="4246929"/>
            <a:ext cx="250727" cy="184023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734BD42-3A4C-07AD-F004-2C1295D11806}"/>
              </a:ext>
            </a:extLst>
          </p:cNvPr>
          <p:cNvSpPr txBox="1"/>
          <p:nvPr/>
        </p:nvSpPr>
        <p:spPr>
          <a:xfrm>
            <a:off x="5878905" y="4207382"/>
            <a:ext cx="8317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% Recycling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0434AAA-FDE6-E130-BBBB-39A902C5E11C}"/>
              </a:ext>
            </a:extLst>
          </p:cNvPr>
          <p:cNvSpPr/>
          <p:nvPr/>
        </p:nvSpPr>
        <p:spPr>
          <a:xfrm>
            <a:off x="6727828" y="4238480"/>
            <a:ext cx="250727" cy="184023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FBBC32D-D9E1-3F32-8AA9-2C04D886BDAD}"/>
              </a:ext>
            </a:extLst>
          </p:cNvPr>
          <p:cNvSpPr txBox="1"/>
          <p:nvPr/>
        </p:nvSpPr>
        <p:spPr>
          <a:xfrm>
            <a:off x="6974750" y="4202286"/>
            <a:ext cx="11780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% Energy Recovery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A1A74B4-BCF9-885C-1350-1E720C091A04}"/>
              </a:ext>
            </a:extLst>
          </p:cNvPr>
          <p:cNvSpPr/>
          <p:nvPr/>
        </p:nvSpPr>
        <p:spPr>
          <a:xfrm>
            <a:off x="8089847" y="4228472"/>
            <a:ext cx="250727" cy="184023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BA1E950-3890-BA0F-1B44-A86B2BFB0C28}"/>
              </a:ext>
            </a:extLst>
          </p:cNvPr>
          <p:cNvSpPr txBox="1"/>
          <p:nvPr/>
        </p:nvSpPr>
        <p:spPr>
          <a:xfrm>
            <a:off x="8308884" y="4187985"/>
            <a:ext cx="7686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% Landfill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2ABD01B-5319-765C-8FB7-B238041AA85A}"/>
              </a:ext>
            </a:extLst>
          </p:cNvPr>
          <p:cNvSpPr txBox="1"/>
          <p:nvPr/>
        </p:nvSpPr>
        <p:spPr>
          <a:xfrm>
            <a:off x="5621156" y="4207437"/>
            <a:ext cx="3574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C03B9D3-0220-16E2-0275-38F07D49BE45}"/>
              </a:ext>
            </a:extLst>
          </p:cNvPr>
          <p:cNvSpPr txBox="1"/>
          <p:nvPr/>
        </p:nvSpPr>
        <p:spPr>
          <a:xfrm>
            <a:off x="6694802" y="4209237"/>
            <a:ext cx="35744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80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2A262A6-CF81-ECF4-047B-53E90330C35C}"/>
              </a:ext>
            </a:extLst>
          </p:cNvPr>
          <p:cNvSpPr txBox="1"/>
          <p:nvPr/>
        </p:nvSpPr>
        <p:spPr>
          <a:xfrm>
            <a:off x="8057779" y="4209237"/>
            <a:ext cx="35744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79F6731-4838-DD79-5DA1-66D9AF7E0AED}"/>
              </a:ext>
            </a:extLst>
          </p:cNvPr>
          <p:cNvSpPr/>
          <p:nvPr/>
        </p:nvSpPr>
        <p:spPr>
          <a:xfrm>
            <a:off x="4438996" y="3832167"/>
            <a:ext cx="4638516" cy="798022"/>
          </a:xfrm>
          <a:custGeom>
            <a:avLst/>
            <a:gdLst>
              <a:gd name="connsiteX0" fmla="*/ 0 w 4638516"/>
              <a:gd name="connsiteY0" fmla="*/ 0 h 798022"/>
              <a:gd name="connsiteX1" fmla="*/ 533429 w 4638516"/>
              <a:gd name="connsiteY1" fmla="*/ 0 h 798022"/>
              <a:gd name="connsiteX2" fmla="*/ 974088 w 4638516"/>
              <a:gd name="connsiteY2" fmla="*/ 0 h 798022"/>
              <a:gd name="connsiteX3" fmla="*/ 1646673 w 4638516"/>
              <a:gd name="connsiteY3" fmla="*/ 0 h 798022"/>
              <a:gd name="connsiteX4" fmla="*/ 2180103 w 4638516"/>
              <a:gd name="connsiteY4" fmla="*/ 0 h 798022"/>
              <a:gd name="connsiteX5" fmla="*/ 2713532 w 4638516"/>
              <a:gd name="connsiteY5" fmla="*/ 0 h 798022"/>
              <a:gd name="connsiteX6" fmla="*/ 3386117 w 4638516"/>
              <a:gd name="connsiteY6" fmla="*/ 0 h 798022"/>
              <a:gd name="connsiteX7" fmla="*/ 3873161 w 4638516"/>
              <a:gd name="connsiteY7" fmla="*/ 0 h 798022"/>
              <a:gd name="connsiteX8" fmla="*/ 4638516 w 4638516"/>
              <a:gd name="connsiteY8" fmla="*/ 0 h 798022"/>
              <a:gd name="connsiteX9" fmla="*/ 4638516 w 4638516"/>
              <a:gd name="connsiteY9" fmla="*/ 414971 h 798022"/>
              <a:gd name="connsiteX10" fmla="*/ 4638516 w 4638516"/>
              <a:gd name="connsiteY10" fmla="*/ 798022 h 798022"/>
              <a:gd name="connsiteX11" fmla="*/ 4058702 w 4638516"/>
              <a:gd name="connsiteY11" fmla="*/ 798022 h 798022"/>
              <a:gd name="connsiteX12" fmla="*/ 3525272 w 4638516"/>
              <a:gd name="connsiteY12" fmla="*/ 798022 h 798022"/>
              <a:gd name="connsiteX13" fmla="*/ 2852687 w 4638516"/>
              <a:gd name="connsiteY13" fmla="*/ 798022 h 798022"/>
              <a:gd name="connsiteX14" fmla="*/ 2180103 w 4638516"/>
              <a:gd name="connsiteY14" fmla="*/ 798022 h 798022"/>
              <a:gd name="connsiteX15" fmla="*/ 1693058 w 4638516"/>
              <a:gd name="connsiteY15" fmla="*/ 798022 h 798022"/>
              <a:gd name="connsiteX16" fmla="*/ 1113244 w 4638516"/>
              <a:gd name="connsiteY16" fmla="*/ 798022 h 798022"/>
              <a:gd name="connsiteX17" fmla="*/ 0 w 4638516"/>
              <a:gd name="connsiteY17" fmla="*/ 798022 h 798022"/>
              <a:gd name="connsiteX18" fmla="*/ 0 w 4638516"/>
              <a:gd name="connsiteY18" fmla="*/ 399011 h 798022"/>
              <a:gd name="connsiteX19" fmla="*/ 0 w 4638516"/>
              <a:gd name="connsiteY19" fmla="*/ 0 h 798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638516" h="798022" extrusionOk="0">
                <a:moveTo>
                  <a:pt x="0" y="0"/>
                </a:moveTo>
                <a:cubicBezTo>
                  <a:pt x="263790" y="-52047"/>
                  <a:pt x="392400" y="27227"/>
                  <a:pt x="533429" y="0"/>
                </a:cubicBezTo>
                <a:cubicBezTo>
                  <a:pt x="674458" y="-27227"/>
                  <a:pt x="822377" y="42329"/>
                  <a:pt x="974088" y="0"/>
                </a:cubicBezTo>
                <a:cubicBezTo>
                  <a:pt x="1125799" y="-42329"/>
                  <a:pt x="1349252" y="47278"/>
                  <a:pt x="1646673" y="0"/>
                </a:cubicBezTo>
                <a:cubicBezTo>
                  <a:pt x="1944095" y="-47278"/>
                  <a:pt x="1967259" y="63887"/>
                  <a:pt x="2180103" y="0"/>
                </a:cubicBezTo>
                <a:cubicBezTo>
                  <a:pt x="2392947" y="-63887"/>
                  <a:pt x="2514792" y="13698"/>
                  <a:pt x="2713532" y="0"/>
                </a:cubicBezTo>
                <a:cubicBezTo>
                  <a:pt x="2912272" y="-13698"/>
                  <a:pt x="3141101" y="34817"/>
                  <a:pt x="3386117" y="0"/>
                </a:cubicBezTo>
                <a:cubicBezTo>
                  <a:pt x="3631134" y="-34817"/>
                  <a:pt x="3733961" y="44488"/>
                  <a:pt x="3873161" y="0"/>
                </a:cubicBezTo>
                <a:cubicBezTo>
                  <a:pt x="4012361" y="-44488"/>
                  <a:pt x="4356428" y="81978"/>
                  <a:pt x="4638516" y="0"/>
                </a:cubicBezTo>
                <a:cubicBezTo>
                  <a:pt x="4655965" y="118405"/>
                  <a:pt x="4627440" y="310729"/>
                  <a:pt x="4638516" y="414971"/>
                </a:cubicBezTo>
                <a:cubicBezTo>
                  <a:pt x="4649592" y="519213"/>
                  <a:pt x="4627668" y="642253"/>
                  <a:pt x="4638516" y="798022"/>
                </a:cubicBezTo>
                <a:cubicBezTo>
                  <a:pt x="4386512" y="804151"/>
                  <a:pt x="4250103" y="770715"/>
                  <a:pt x="4058702" y="798022"/>
                </a:cubicBezTo>
                <a:cubicBezTo>
                  <a:pt x="3867301" y="825329"/>
                  <a:pt x="3782589" y="783222"/>
                  <a:pt x="3525272" y="798022"/>
                </a:cubicBezTo>
                <a:cubicBezTo>
                  <a:pt x="3267955" y="812822"/>
                  <a:pt x="3118135" y="751437"/>
                  <a:pt x="2852687" y="798022"/>
                </a:cubicBezTo>
                <a:cubicBezTo>
                  <a:pt x="2587239" y="844607"/>
                  <a:pt x="2432231" y="754406"/>
                  <a:pt x="2180103" y="798022"/>
                </a:cubicBezTo>
                <a:cubicBezTo>
                  <a:pt x="1927975" y="841638"/>
                  <a:pt x="1869579" y="740987"/>
                  <a:pt x="1693058" y="798022"/>
                </a:cubicBezTo>
                <a:cubicBezTo>
                  <a:pt x="1516538" y="855057"/>
                  <a:pt x="1261806" y="771323"/>
                  <a:pt x="1113244" y="798022"/>
                </a:cubicBezTo>
                <a:cubicBezTo>
                  <a:pt x="964682" y="824721"/>
                  <a:pt x="382671" y="723062"/>
                  <a:pt x="0" y="798022"/>
                </a:cubicBezTo>
                <a:cubicBezTo>
                  <a:pt x="-26407" y="676953"/>
                  <a:pt x="47548" y="563533"/>
                  <a:pt x="0" y="399011"/>
                </a:cubicBezTo>
                <a:cubicBezTo>
                  <a:pt x="-47548" y="234489"/>
                  <a:pt x="40498" y="176396"/>
                  <a:pt x="0" y="0"/>
                </a:cubicBezTo>
                <a:close/>
              </a:path>
            </a:pathLst>
          </a:custGeom>
          <a:noFill/>
          <a:ln cap="rnd">
            <a:solidFill>
              <a:srgbClr val="FF0000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446849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15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 Campbell</dc:creator>
  <cp:lastModifiedBy>Rob Campbell</cp:lastModifiedBy>
  <cp:revision>1</cp:revision>
  <dcterms:created xsi:type="dcterms:W3CDTF">2023-11-02T06:46:10Z</dcterms:created>
  <dcterms:modified xsi:type="dcterms:W3CDTF">2023-11-02T07:27:40Z</dcterms:modified>
</cp:coreProperties>
</file>